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Schülerverwaltung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36" y="1570796"/>
            <a:ext cx="11178748" cy="516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8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all in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875899" y="1680254"/>
            <a:ext cx="66479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Lehrerverwaltung möglich</a:t>
            </a:r>
            <a:endParaRPr lang="de-AT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875899" y="2797878"/>
            <a:ext cx="48894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Matrikführer</a:t>
            </a:r>
            <a:r>
              <a:rPr lang="de-AT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Modul</a:t>
            </a:r>
            <a:endParaRPr lang="de-AT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97750" y="4021177"/>
            <a:ext cx="72458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Elektronisches Klassenbuch</a:t>
            </a:r>
            <a:endParaRPr lang="de-AT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897750" y="5244476"/>
            <a:ext cx="50513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Stundenplan Modul</a:t>
            </a:r>
            <a:endParaRPr lang="de-AT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639" y="219019"/>
            <a:ext cx="625792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6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Schülerverwaltung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362551" y="1558823"/>
            <a:ext cx="981135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3200" dirty="0" smtClean="0"/>
              <a:t>Einfacher </a:t>
            </a:r>
            <a:r>
              <a:rPr lang="de-AT" sz="3200" dirty="0"/>
              <a:t>Zugriff über den </a:t>
            </a:r>
            <a:r>
              <a:rPr lang="de-AT" sz="3200" dirty="0" smtClean="0"/>
              <a:t>Webbrowser</a:t>
            </a:r>
            <a:br>
              <a:rPr lang="de-AT" sz="3200" dirty="0" smtClean="0"/>
            </a:br>
            <a:endParaRPr lang="de-AT" sz="3200" dirty="0"/>
          </a:p>
          <a:p>
            <a:r>
              <a:rPr lang="de-AT" sz="3200" dirty="0"/>
              <a:t>Keine lokale Installation </a:t>
            </a:r>
            <a:r>
              <a:rPr lang="de-AT" sz="3200" dirty="0" smtClean="0"/>
              <a:t>erforderlich</a:t>
            </a:r>
            <a:br>
              <a:rPr lang="de-AT" sz="3200" dirty="0" smtClean="0"/>
            </a:br>
            <a:endParaRPr lang="de-AT" sz="3200" dirty="0"/>
          </a:p>
          <a:p>
            <a:r>
              <a:rPr lang="de-AT" sz="3200" dirty="0"/>
              <a:t>Enge Zusammenarbeit mit dem Bundesministerium für Bildung und Frauen und den meisten </a:t>
            </a:r>
            <a:r>
              <a:rPr lang="de-AT" sz="3200" dirty="0" smtClean="0"/>
              <a:t>Ländern</a:t>
            </a:r>
            <a:br>
              <a:rPr lang="de-AT" sz="3200" dirty="0" smtClean="0"/>
            </a:br>
            <a:endParaRPr lang="de-AT" sz="3200" dirty="0"/>
          </a:p>
          <a:p>
            <a:r>
              <a:rPr lang="de-AT" sz="3200" dirty="0"/>
              <a:t>Regelmäßige zentrale Programmupdates</a:t>
            </a:r>
            <a:endParaRPr lang="de-AT" sz="3200" dirty="0">
              <a:effectLst/>
            </a:endParaRPr>
          </a:p>
        </p:txBody>
      </p:sp>
      <p:sp>
        <p:nvSpPr>
          <p:cNvPr id="6" name="Wolke 5"/>
          <p:cNvSpPr/>
          <p:nvPr/>
        </p:nvSpPr>
        <p:spPr>
          <a:xfrm>
            <a:off x="9211376" y="1029903"/>
            <a:ext cx="2733575" cy="142453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Sokrates WEB</a:t>
            </a:r>
            <a:endParaRPr lang="de-AT" dirty="0"/>
          </a:p>
        </p:txBody>
      </p:sp>
      <p:pic>
        <p:nvPicPr>
          <p:cNvPr id="1026" name="Picture 2" descr="Bildergebnis für P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960" y="5185063"/>
            <a:ext cx="2274985" cy="1364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3n.de/news/wp-content/uploads/2013/10/internetexplorerlogo_7969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8996" y="5481521"/>
            <a:ext cx="902468" cy="601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feil nach unten 8"/>
          <p:cNvSpPr/>
          <p:nvPr/>
        </p:nvSpPr>
        <p:spPr>
          <a:xfrm>
            <a:off x="10480776" y="2750900"/>
            <a:ext cx="191352" cy="20405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487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Schülerverwaltung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227269" y="2025134"/>
            <a:ext cx="6453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3200" dirty="0"/>
              <a:t>https://www.sokrates-web.at/NOE/</a:t>
            </a:r>
          </a:p>
        </p:txBody>
      </p:sp>
      <p:sp>
        <p:nvSpPr>
          <p:cNvPr id="6" name="Rechteck 5"/>
          <p:cNvSpPr/>
          <p:nvPr/>
        </p:nvSpPr>
        <p:spPr>
          <a:xfrm>
            <a:off x="103701" y="4912496"/>
            <a:ext cx="73350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3200" dirty="0"/>
              <a:t>https://</a:t>
            </a:r>
            <a:r>
              <a:rPr lang="de-AT" sz="3200" dirty="0" smtClean="0"/>
              <a:t>www.sokrates-web.at/TSTNOE/</a:t>
            </a:r>
            <a:endParaRPr lang="de-AT" sz="3200" dirty="0"/>
          </a:p>
        </p:txBody>
      </p:sp>
      <p:sp>
        <p:nvSpPr>
          <p:cNvPr id="7" name="Textfeld 6"/>
          <p:cNvSpPr txBox="1"/>
          <p:nvPr/>
        </p:nvSpPr>
        <p:spPr>
          <a:xfrm>
            <a:off x="6870357" y="1625592"/>
            <a:ext cx="4572000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AT" sz="6600" dirty="0" smtClean="0">
                <a:solidFill>
                  <a:srgbClr val="92D050"/>
                </a:solidFill>
              </a:rPr>
              <a:t>Echtsystem</a:t>
            </a:r>
            <a:endParaRPr lang="de-AT" sz="6600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929277" y="4561015"/>
            <a:ext cx="4572000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AT" sz="6600" dirty="0" smtClean="0">
                <a:solidFill>
                  <a:srgbClr val="92D050"/>
                </a:solidFill>
              </a:rPr>
              <a:t>Testsystem</a:t>
            </a:r>
            <a:endParaRPr lang="de-AT" sz="6600" dirty="0">
              <a:solidFill>
                <a:srgbClr val="92D050"/>
              </a:solidFill>
            </a:endParaRPr>
          </a:p>
        </p:txBody>
      </p:sp>
      <p:sp>
        <p:nvSpPr>
          <p:cNvPr id="9" name="Pfeil nach unten 8"/>
          <p:cNvSpPr/>
          <p:nvPr/>
        </p:nvSpPr>
        <p:spPr>
          <a:xfrm>
            <a:off x="8056605" y="2733588"/>
            <a:ext cx="370703" cy="1827427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Textfeld 15"/>
          <p:cNvSpPr txBox="1"/>
          <p:nvPr/>
        </p:nvSpPr>
        <p:spPr>
          <a:xfrm>
            <a:off x="8508732" y="3073879"/>
            <a:ext cx="2810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Um 00:00 Synchronisation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6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Die Oberfläche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843" y="1344835"/>
            <a:ext cx="11409858" cy="5267395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2695074" y="1660195"/>
            <a:ext cx="6063915" cy="765371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/>
        </p:nvSpPr>
        <p:spPr>
          <a:xfrm>
            <a:off x="444844" y="2261774"/>
            <a:ext cx="2019224" cy="2695236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/>
        </p:nvSpPr>
        <p:spPr>
          <a:xfrm>
            <a:off x="8882587" y="1232729"/>
            <a:ext cx="69121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8800" b="0" cap="none" spc="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</a:rPr>
              <a:t>1</a:t>
            </a:r>
            <a:endParaRPr lang="de-DE" sz="8800" b="0" cap="none" spc="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73582" y="4688972"/>
            <a:ext cx="76174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8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2</a:t>
            </a:r>
            <a:endParaRPr lang="de-DE" sz="8800" b="0" cap="none" spc="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010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sp>
        <p:nvSpPr>
          <p:cNvPr id="6" name="Titel 1"/>
          <p:cNvSpPr txBox="1">
            <a:spLocks/>
          </p:cNvSpPr>
          <p:nvPr/>
        </p:nvSpPr>
        <p:spPr>
          <a:xfrm>
            <a:off x="7074568" y="400130"/>
            <a:ext cx="4643775" cy="687525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 fontScale="900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600" b="0" kern="120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AT" sz="6000" dirty="0" smtClean="0"/>
              <a:t>Hilfesystem</a:t>
            </a:r>
            <a:endParaRPr lang="de-AT" sz="60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6205" y="4714090"/>
            <a:ext cx="4539501" cy="207520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0229" y="1618549"/>
            <a:ext cx="8335477" cy="5033501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4206" y="1087655"/>
            <a:ext cx="9111500" cy="5701636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3282215" y="2390362"/>
            <a:ext cx="1241659" cy="203157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Rechteck 10"/>
          <p:cNvSpPr/>
          <p:nvPr/>
        </p:nvSpPr>
        <p:spPr>
          <a:xfrm>
            <a:off x="3282215" y="5082139"/>
            <a:ext cx="3262964" cy="47965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Rechteck 11"/>
          <p:cNvSpPr/>
          <p:nvPr/>
        </p:nvSpPr>
        <p:spPr>
          <a:xfrm>
            <a:off x="3282215" y="3808092"/>
            <a:ext cx="2213810" cy="238033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Rechteck 12"/>
          <p:cNvSpPr/>
          <p:nvPr/>
        </p:nvSpPr>
        <p:spPr>
          <a:xfrm>
            <a:off x="8672363" y="3493971"/>
            <a:ext cx="2223436" cy="259882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197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Anmeldung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70" y="1059335"/>
            <a:ext cx="5800725" cy="2762250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966025" y="1250776"/>
            <a:ext cx="45264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>
                <a:solidFill>
                  <a:schemeClr val="bg1"/>
                </a:solidFill>
              </a:rPr>
              <a:t>https://</a:t>
            </a:r>
            <a:r>
              <a:rPr lang="de-AT" dirty="0" smtClean="0">
                <a:solidFill>
                  <a:schemeClr val="bg1"/>
                </a:solidFill>
              </a:rPr>
              <a:t>www.sokrates-web.at/NOETST/</a:t>
            </a:r>
            <a:endParaRPr lang="de-AT" dirty="0">
              <a:solidFill>
                <a:schemeClr val="bg1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4071" y="4391282"/>
            <a:ext cx="8991600" cy="2095500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>
          <a:xfrm>
            <a:off x="3485906" y="2742970"/>
            <a:ext cx="2544191" cy="1050053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9"/>
          <p:cNvSpPr/>
          <p:nvPr/>
        </p:nvSpPr>
        <p:spPr>
          <a:xfrm>
            <a:off x="3229232" y="4740646"/>
            <a:ext cx="6343136" cy="1091743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4645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2134" y="180353"/>
            <a:ext cx="9702567" cy="766997"/>
          </a:xfrm>
        </p:spPr>
        <p:txBody>
          <a:bodyPr>
            <a:normAutofit fontScale="90000"/>
          </a:bodyPr>
          <a:lstStyle/>
          <a:p>
            <a:r>
              <a:rPr lang="de-AT" sz="6000" dirty="0" smtClean="0"/>
              <a:t>WEB Oberfläche bedienen</a:t>
            </a:r>
            <a:endParaRPr lang="de-AT" sz="6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056" r="-1"/>
          <a:stretch/>
        </p:blipFill>
        <p:spPr>
          <a:xfrm>
            <a:off x="444843" y="180353"/>
            <a:ext cx="2397210" cy="75913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115" y="2359953"/>
            <a:ext cx="9115425" cy="1495425"/>
          </a:xfrm>
          <a:prstGeom prst="rect">
            <a:avLst/>
          </a:prstGeom>
        </p:spPr>
      </p:pic>
      <p:grpSp>
        <p:nvGrpSpPr>
          <p:cNvPr id="21" name="Gruppieren 20"/>
          <p:cNvGrpSpPr/>
          <p:nvPr/>
        </p:nvGrpSpPr>
        <p:grpSpPr>
          <a:xfrm>
            <a:off x="167789" y="1311981"/>
            <a:ext cx="12643268" cy="1820373"/>
            <a:chOff x="0" y="1309949"/>
            <a:chExt cx="12643268" cy="1820373"/>
          </a:xfrm>
        </p:grpSpPr>
        <p:sp>
          <p:nvSpPr>
            <p:cNvPr id="7" name="Textfeld 6"/>
            <p:cNvSpPr txBox="1"/>
            <p:nvPr/>
          </p:nvSpPr>
          <p:spPr>
            <a:xfrm>
              <a:off x="0" y="1370687"/>
              <a:ext cx="1264326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3000" dirty="0" smtClean="0"/>
                <a:t>Nicht verwenden – nur die </a:t>
              </a:r>
              <a:r>
                <a:rPr lang="de-AT" sz="3000" dirty="0" err="1" smtClean="0"/>
                <a:t>Schaltfächen</a:t>
              </a:r>
              <a:r>
                <a:rPr lang="de-AT" sz="3000" dirty="0" smtClean="0"/>
                <a:t> in der WEB Oberfläche verwenden</a:t>
              </a:r>
              <a:endParaRPr lang="de-AT" sz="3000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1311874" y="1985423"/>
              <a:ext cx="840260" cy="1144899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" name="Rechteck 7"/>
            <p:cNvSpPr/>
            <p:nvPr/>
          </p:nvSpPr>
          <p:spPr>
            <a:xfrm>
              <a:off x="67377" y="1309949"/>
              <a:ext cx="11787324" cy="675474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pic>
        <p:nvPicPr>
          <p:cNvPr id="13" name="Grafik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24095" y="5087352"/>
            <a:ext cx="1552575" cy="4572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2970" y="6328711"/>
            <a:ext cx="2933700" cy="447675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0645" y="5693744"/>
            <a:ext cx="2486025" cy="485775"/>
          </a:xfrm>
          <a:prstGeom prst="rect">
            <a:avLst/>
          </a:prstGeom>
        </p:spPr>
      </p:pic>
      <p:sp>
        <p:nvSpPr>
          <p:cNvPr id="19" name="Textfeld 18"/>
          <p:cNvSpPr txBox="1"/>
          <p:nvPr/>
        </p:nvSpPr>
        <p:spPr>
          <a:xfrm>
            <a:off x="192506" y="4515280"/>
            <a:ext cx="77387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Wenn Sokrates hängt:</a:t>
            </a:r>
            <a:b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Seite aktualisieren mit  Taste F5 – Wiederholen</a:t>
            </a:r>
            <a:b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oder im Browser Seite zurück</a:t>
            </a:r>
            <a:b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oder Browser Fenster schließen  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58130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Tiefe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TM04033923[[fn=Tiefe]]</Template>
  <TotalTime>0</TotalTime>
  <Words>61</Words>
  <Application>Microsoft Office PowerPoint</Application>
  <PresentationFormat>Breitbild</PresentationFormat>
  <Paragraphs>27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Corbel</vt:lpstr>
      <vt:lpstr>Tiefe</vt:lpstr>
      <vt:lpstr>Schülerverwaltung</vt:lpstr>
      <vt:lpstr>all in</vt:lpstr>
      <vt:lpstr>Schülerverwaltung</vt:lpstr>
      <vt:lpstr>Schülerverwaltung</vt:lpstr>
      <vt:lpstr>Die Oberfläche</vt:lpstr>
      <vt:lpstr>PowerPoint-Präsentation</vt:lpstr>
      <vt:lpstr>Anmeldung</vt:lpstr>
      <vt:lpstr>WEB Oberfläche bedienen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Schülerverwaltung</dc:title>
  <dc:creator>lehrerin lehrerin</dc:creator>
  <cp:lastModifiedBy>lehrerin lehrerin</cp:lastModifiedBy>
  <cp:revision>46</cp:revision>
  <dcterms:created xsi:type="dcterms:W3CDTF">2016-03-14T07:52:18Z</dcterms:created>
  <dcterms:modified xsi:type="dcterms:W3CDTF">2016-03-14T10:07:32Z</dcterms:modified>
</cp:coreProperties>
</file>